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14"/>
  </p:notesMasterIdLst>
  <p:sldIdLst>
    <p:sldId id="256" r:id="rId3"/>
    <p:sldId id="287" r:id="rId4"/>
    <p:sldId id="259" r:id="rId5"/>
    <p:sldId id="958" r:id="rId6"/>
    <p:sldId id="374" r:id="rId7"/>
    <p:sldId id="960" r:id="rId8"/>
    <p:sldId id="959" r:id="rId9"/>
    <p:sldId id="369" r:id="rId10"/>
    <p:sldId id="368" r:id="rId11"/>
    <p:sldId id="329" r:id="rId12"/>
    <p:sldId id="372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525D0-2556-4E68-AFB5-FC455CA95967}" v="434" dt="2019-05-27T10:39:24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5199" autoAdjust="0"/>
  </p:normalViewPr>
  <p:slideViewPr>
    <p:cSldViewPr snapToGrid="0">
      <p:cViewPr>
        <p:scale>
          <a:sx n="75" d="100"/>
          <a:sy n="75" d="100"/>
        </p:scale>
        <p:origin x="195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9574-45D6-4E8B-8DAA-A9AFFB2692F0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09C53-9324-49EA-BE47-5BC3C1A761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097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00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652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259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84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35384"/>
            <a:ext cx="5646702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9800" y="2003920"/>
            <a:ext cx="5646702" cy="425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35384"/>
            <a:ext cx="5648920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50828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4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t>9-Aug-19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2170176"/>
            <a:ext cx="1694688" cy="30175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46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25952" y="2432304"/>
            <a:ext cx="1383792" cy="25054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042416" y="2432304"/>
            <a:ext cx="1383792" cy="25054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09216" y="2237232"/>
            <a:ext cx="1615440" cy="287731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322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6" grpId="0"/>
    </p:bld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1999488"/>
            <a:ext cx="2487168" cy="3322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24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14272" y="1969008"/>
            <a:ext cx="4346448" cy="24871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154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35024" y="1859280"/>
            <a:ext cx="4785360" cy="273710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072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67840" y="1993392"/>
            <a:ext cx="4267200" cy="262737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566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92096" y="2036064"/>
            <a:ext cx="3517392" cy="217017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9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3042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74592" y="1627632"/>
            <a:ext cx="3803904" cy="216408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438400" y="3835400"/>
            <a:ext cx="457200" cy="81076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27248" y="3169920"/>
            <a:ext cx="1097280" cy="145084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70064" y="2889504"/>
            <a:ext cx="2590800" cy="160324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02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871472" y="2133600"/>
            <a:ext cx="2590800" cy="25908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092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86256" y="2145792"/>
            <a:ext cx="1615440" cy="287731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08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67968" y="2389632"/>
            <a:ext cx="1463040" cy="2590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645408" y="2389632"/>
            <a:ext cx="1463040" cy="2590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346960" y="2176272"/>
            <a:ext cx="1694688" cy="30175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96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49552" y="1993392"/>
            <a:ext cx="2487168" cy="3322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608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1"/>
            <a:ext cx="3632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37000" y="1752600"/>
            <a:ext cx="4318000" cy="26416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945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1"/>
            <a:ext cx="3632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03376" y="1859280"/>
            <a:ext cx="4645152" cy="2657856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613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230880" y="2133600"/>
            <a:ext cx="5748528" cy="32308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819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8368" y="1652016"/>
            <a:ext cx="6035040" cy="399897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410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06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14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710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820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240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240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240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2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7432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9624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9624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9624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7432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30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384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4384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8768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768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152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3152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7536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7536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75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125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4800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70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144000" y="16002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941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848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759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99781" y="1905000"/>
            <a:ext cx="6073019" cy="3403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70000" y="1803400"/>
            <a:ext cx="3888619" cy="34036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5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35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9697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192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425371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05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99744" y="2231136"/>
            <a:ext cx="2395728" cy="239572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659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181600" y="1395984"/>
            <a:ext cx="1828800" cy="18288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36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881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22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019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700" y="1600200"/>
            <a:ext cx="12192000" cy="24384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2438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4076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708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58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3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40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641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29A8-6A29-40B5-BE2B-AF91392E4268}" type="datetimeFigureOut">
              <a:rPr lang="pl-PL" smtClean="0"/>
              <a:t>09.08.2019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47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DF0693FA-3F55-44E8-B7DC-4306407D75C2}"/>
              </a:ext>
            </a:extLst>
          </p:cNvPr>
          <p:cNvSpPr txBox="1"/>
          <p:nvPr userDrawn="1"/>
        </p:nvSpPr>
        <p:spPr>
          <a:xfrm>
            <a:off x="584200" y="6271143"/>
            <a:ext cx="2870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67" b="1" dirty="0">
                <a:solidFill>
                  <a:schemeClr val="accent2"/>
                </a:solidFill>
              </a:rPr>
              <a:t>www.</a:t>
            </a:r>
            <a:r>
              <a:rPr lang="pl-PL" sz="1867" b="1" dirty="0">
                <a:solidFill>
                  <a:schemeClr val="accent1"/>
                </a:solidFill>
              </a:rPr>
              <a:t>jankowskimichal</a:t>
            </a:r>
            <a:r>
              <a:rPr lang="pl-PL" sz="1867" b="1" dirty="0">
                <a:solidFill>
                  <a:schemeClr val="accent2"/>
                </a:solidFill>
              </a:rPr>
              <a:t>.pl</a:t>
            </a:r>
            <a:endParaRPr lang="uk-UA" sz="1333" b="1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F394645D-02F6-4FD1-ABE5-107E3F1AB2C4}"/>
              </a:ext>
            </a:extLst>
          </p:cNvPr>
          <p:cNvCxnSpPr>
            <a:cxnSpLocks/>
          </p:cNvCxnSpPr>
          <p:nvPr userDrawn="1"/>
        </p:nvCxnSpPr>
        <p:spPr>
          <a:xfrm>
            <a:off x="469900" y="6271200"/>
            <a:ext cx="0" cy="3480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A9AB0C-CFE7-4466-A223-AFC7EA073CDB}"/>
              </a:ext>
            </a:extLst>
          </p:cNvPr>
          <p:cNvCxnSpPr>
            <a:cxnSpLocks/>
          </p:cNvCxnSpPr>
          <p:nvPr userDrawn="1"/>
        </p:nvCxnSpPr>
        <p:spPr>
          <a:xfrm>
            <a:off x="11176000" y="6271143"/>
            <a:ext cx="0" cy="3480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9FA0938B-BE19-4AD0-8EAA-43340F8BD337}"/>
              </a:ext>
            </a:extLst>
          </p:cNvPr>
          <p:cNvSpPr txBox="1">
            <a:spLocks/>
          </p:cNvSpPr>
          <p:nvPr userDrawn="1"/>
        </p:nvSpPr>
        <p:spPr>
          <a:xfrm>
            <a:off x="11277600" y="6271143"/>
            <a:ext cx="711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D409AB-2201-4E18-8A34-C31753AD9B06}" type="slidenum">
              <a:rPr lang="pl-PL" sz="1867" smtClean="0"/>
              <a:pPr/>
              <a:t>‹#›</a:t>
            </a:fld>
            <a:endParaRPr lang="pl-PL" sz="1867" dirty="0"/>
          </a:p>
        </p:txBody>
      </p:sp>
    </p:spTree>
    <p:extLst>
      <p:ext uri="{BB962C8B-B14F-4D97-AF65-F5344CB8AC3E}">
        <p14:creationId xmlns:p14="http://schemas.microsoft.com/office/powerpoint/2010/main" val="416878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justcloud.pl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facebook.com/justcloudp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nordcloud.com/open-positions/?country-positions=polan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joinus.objectivity.co.uk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slack.justcloud.pl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90521" y="1247090"/>
            <a:ext cx="10129736" cy="1569334"/>
          </a:xfrm>
        </p:spPr>
        <p:txBody>
          <a:bodyPr>
            <a:normAutofit fontScale="90000"/>
          </a:bodyPr>
          <a:lstStyle/>
          <a:p>
            <a:r>
              <a:rPr lang="pl-PL" sz="4800" b="1" dirty="0"/>
              <a:t>[WRO] #3 Workshop</a:t>
            </a:r>
            <a:br>
              <a:rPr lang="pl-PL" sz="4800" b="1" dirty="0"/>
            </a:br>
            <a:r>
              <a:rPr lang="pl-PL" sz="4800" b="1" dirty="0"/>
              <a:t> Microsoft Azure User Group Poland we Wrocławiu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2844047"/>
            <a:ext cx="9144000" cy="1655762"/>
          </a:xfrm>
        </p:spPr>
        <p:txBody>
          <a:bodyPr/>
          <a:lstStyle/>
          <a:p>
            <a:r>
              <a:rPr lang="pl-PL" dirty="0"/>
              <a:t>Michał Jankowski / Piotr Rogala</a:t>
            </a:r>
          </a:p>
        </p:txBody>
      </p:sp>
      <p:pic>
        <p:nvPicPr>
          <p:cNvPr id="20" name="Obraz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33" y="5158874"/>
            <a:ext cx="3244135" cy="117702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99AB314-19CD-4C72-A7B4-25225647E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09" y="3429000"/>
            <a:ext cx="3313183" cy="765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06CEF-46A7-4506-8D90-17FFA1855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48" y="4374667"/>
            <a:ext cx="4405904" cy="6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E6CB7E9A-1437-4E69-8CDC-884960385F31}"/>
              </a:ext>
            </a:extLst>
          </p:cNvPr>
          <p:cNvSpPr/>
          <p:nvPr/>
        </p:nvSpPr>
        <p:spPr>
          <a:xfrm>
            <a:off x="165281" y="248356"/>
            <a:ext cx="45705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5400" dirty="0" err="1">
                <a:ln w="0"/>
              </a:rPr>
              <a:t>Questions</a:t>
            </a:r>
            <a:r>
              <a:rPr lang="pl-PL" sz="5400" dirty="0">
                <a:ln w="0"/>
              </a:rPr>
              <a:t>?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4B0C9696-601F-44C2-9B4B-84FD56C63DC9}"/>
              </a:ext>
            </a:extLst>
          </p:cNvPr>
          <p:cNvCxnSpPr>
            <a:cxnSpLocks/>
          </p:cNvCxnSpPr>
          <p:nvPr/>
        </p:nvCxnSpPr>
        <p:spPr>
          <a:xfrm>
            <a:off x="4233797" y="741336"/>
            <a:ext cx="5567819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92488F0-320A-4244-BDC3-89B461FA9C3E}"/>
              </a:ext>
            </a:extLst>
          </p:cNvPr>
          <p:cNvCxnSpPr>
            <a:cxnSpLocks/>
          </p:cNvCxnSpPr>
          <p:nvPr/>
        </p:nvCxnSpPr>
        <p:spPr>
          <a:xfrm>
            <a:off x="9785981" y="711604"/>
            <a:ext cx="0" cy="728889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4C20868B-E201-4331-A218-D11FE794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11" y="1544790"/>
            <a:ext cx="8807378" cy="52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9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517831-8546-4829-91EF-0B04D3C0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Symbol zastępczy zawartości 9" descr="Obraz zawierający tekst&#10;&#10;Opis wygenerowany automatycznie">
            <a:extLst>
              <a:ext uri="{FF2B5EF4-FFF2-40B4-BE49-F238E27FC236}">
                <a16:creationId xmlns:a16="http://schemas.microsoft.com/office/drawing/2014/main" id="{78B3BF34-88B7-41E4-9A8F-CC18B45FD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71" y="379671"/>
            <a:ext cx="10842057" cy="6098658"/>
          </a:xfrm>
        </p:spPr>
      </p:pic>
    </p:spTree>
    <p:extLst>
      <p:ext uri="{BB962C8B-B14F-4D97-AF65-F5344CB8AC3E}">
        <p14:creationId xmlns:p14="http://schemas.microsoft.com/office/powerpoint/2010/main" val="95082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ECBCF25-C74B-4CB6-BD3A-D9DC6DDB3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16" y="621215"/>
            <a:ext cx="5910554" cy="789863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3BFD275-A0D4-4909-AEF9-45798FC85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0" y="486272"/>
            <a:ext cx="4952870" cy="1075220"/>
          </a:xfrm>
          <a:prstGeom prst="rect">
            <a:avLst/>
          </a:prstGeom>
        </p:spPr>
      </p:pic>
      <p:pic>
        <p:nvPicPr>
          <p:cNvPr id="1026" name="Picture 2" descr="Image result for chmurowisko logo">
            <a:extLst>
              <a:ext uri="{FF2B5EF4-FFF2-40B4-BE49-F238E27FC236}">
                <a16:creationId xmlns:a16="http://schemas.microsoft.com/office/drawing/2014/main" id="{A78BE597-F0EB-4487-9881-2CBBA2563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8" y="1970221"/>
            <a:ext cx="5274365" cy="157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B79C238-BBAA-44A7-BFEA-BAB434DD1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236" y="3957139"/>
            <a:ext cx="4253528" cy="982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C441E8-6B14-4AEF-8583-C6A583473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8" y="5340211"/>
            <a:ext cx="6486983" cy="8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5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Current working in </a:t>
            </a:r>
            <a:r>
              <a:rPr lang="pl-PL" dirty="0" err="1"/>
              <a:t>Nordcloud</a:t>
            </a:r>
            <a:endParaRPr lang="pl-PL" dirty="0"/>
          </a:p>
          <a:p>
            <a:pPr lvl="1"/>
            <a:r>
              <a:rPr lang="pl-PL" dirty="0"/>
              <a:t>Azure </a:t>
            </a:r>
            <a:r>
              <a:rPr lang="pl-PL" dirty="0" err="1"/>
              <a:t>Cloud</a:t>
            </a:r>
            <a:r>
              <a:rPr lang="pl-PL" dirty="0"/>
              <a:t> Architect </a:t>
            </a:r>
          </a:p>
          <a:p>
            <a:r>
              <a:rPr lang="pl-PL" dirty="0"/>
              <a:t>MVP Azure</a:t>
            </a:r>
            <a:endParaRPr lang="en-US" dirty="0"/>
          </a:p>
          <a:p>
            <a:r>
              <a:rPr lang="en-US" dirty="0"/>
              <a:t>Blog: </a:t>
            </a:r>
            <a:r>
              <a:rPr lang="en-US" b="1" dirty="0">
                <a:hlinkClick r:id="rId3"/>
              </a:rPr>
              <a:t>justcloud.pl</a:t>
            </a:r>
          </a:p>
          <a:p>
            <a:r>
              <a:rPr lang="en-US" dirty="0"/>
              <a:t>FB Page: </a:t>
            </a:r>
            <a:r>
              <a:rPr lang="en-US" b="1" dirty="0">
                <a:hlinkClick r:id="rId4"/>
              </a:rPr>
              <a:t>facebook.com/</a:t>
            </a:r>
            <a:r>
              <a:rPr lang="en-US" b="1" dirty="0" err="1">
                <a:hlinkClick r:id="rId4"/>
              </a:rPr>
              <a:t>justcloudpl</a:t>
            </a:r>
            <a:endParaRPr lang="en-US" b="1" dirty="0">
              <a:hlinkClick r:id="rId4"/>
            </a:endParaRPr>
          </a:p>
          <a:p>
            <a:r>
              <a:rPr lang="en-US" dirty="0"/>
              <a:t>Group leader: </a:t>
            </a:r>
          </a:p>
          <a:p>
            <a:pPr marL="0" indent="0">
              <a:buNone/>
            </a:pPr>
            <a:r>
              <a:rPr lang="en-US" b="1" dirty="0"/>
              <a:t>   Microsoft Azure User Group Poland</a:t>
            </a:r>
          </a:p>
          <a:p>
            <a:pPr marL="0" indent="0">
              <a:buNone/>
            </a:pPr>
            <a:r>
              <a:rPr lang="en-US" dirty="0"/>
              <a:t>   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419" y="716461"/>
            <a:ext cx="2743200" cy="335723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E7343DA-BC13-4113-AAAC-A3C6D33947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5547161"/>
            <a:ext cx="2743200" cy="633435"/>
          </a:xfrm>
          <a:prstGeom prst="rect">
            <a:avLst/>
          </a:prstGeom>
        </p:spPr>
      </p:pic>
      <p:pic>
        <p:nvPicPr>
          <p:cNvPr id="8" name="Obraz 7" descr="Obraz zawierający niebo&#10;&#10;Opis wygenerowany przy wysokim poziomie pewności">
            <a:extLst>
              <a:ext uri="{FF2B5EF4-FFF2-40B4-BE49-F238E27FC236}">
                <a16:creationId xmlns:a16="http://schemas.microsoft.com/office/drawing/2014/main" id="{C45E27E9-570D-4140-9BA0-3615FE2D9A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4208628"/>
            <a:ext cx="2743200" cy="11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0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obrazu 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902985"/>
            <a:ext cx="1828800" cy="18288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1"/>
                </a:solidFill>
              </a:rPr>
              <a:t>about</a:t>
            </a:r>
            <a:br>
              <a:rPr lang="en-GB" noProof="0" dirty="0"/>
            </a:br>
            <a:r>
              <a:rPr lang="en-GB" noProof="0" dirty="0"/>
              <a:t>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0227" y="4014113"/>
            <a:ext cx="4040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en-GB" sz="2400" b="1" dirty="0">
                <a:solidFill>
                  <a:srgbClr val="0A091B"/>
                </a:solidFill>
                <a:latin typeface="Roboto Condensed"/>
              </a:rPr>
              <a:t>Michał Jankowski</a:t>
            </a:r>
            <a:endParaRPr lang="en-GB" sz="2400" dirty="0">
              <a:solidFill>
                <a:srgbClr val="0A091B"/>
              </a:solidFill>
              <a:latin typeface="Roboto Condensed"/>
            </a:endParaRPr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2AAD8971-2F6E-47A9-B439-C76341432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93" y="4546600"/>
            <a:ext cx="1877215" cy="40752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8C85D9-751E-4A8D-93BA-6BBE1BD105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0373" y="1902984"/>
          <a:ext cx="6552427" cy="3659616"/>
        </p:xfrm>
        <a:graphic>
          <a:graphicData uri="http://schemas.openxmlformats.org/drawingml/2006/table">
            <a:tbl>
              <a:tblPr firstRow="1" bandRow="1">
                <a:noFill/>
                <a:tableStyleId>{3C2FFA5D-87B4-456A-9821-1D502468CF0F}</a:tableStyleId>
              </a:tblPr>
              <a:tblGrid>
                <a:gridCol w="659627">
                  <a:extLst>
                    <a:ext uri="{9D8B030D-6E8A-4147-A177-3AD203B41FA5}">
                      <a16:colId xmlns:a16="http://schemas.microsoft.com/office/drawing/2014/main" val="1144391183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1471431659"/>
                    </a:ext>
                  </a:extLst>
                </a:gridCol>
              </a:tblGrid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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 dirty="0">
                          <a:solidFill>
                            <a:schemeClr val="tx2"/>
                          </a:solidFill>
                        </a:rPr>
                        <a:t>architect / software developer / team leader</a:t>
                      </a:r>
                      <a:endParaRPr lang="en-GB" sz="12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70475"/>
                  </a:ext>
                </a:extLst>
              </a:tr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 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 dirty="0">
                          <a:solidFill>
                            <a:schemeClr val="tx2"/>
                          </a:solidFill>
                        </a:rPr>
                        <a:t>traveller / photographer</a:t>
                      </a:r>
                      <a:endParaRPr lang="en-GB" sz="12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146839"/>
                  </a:ext>
                </a:extLst>
              </a:tr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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>
                          <a:solidFill>
                            <a:schemeClr val="tx2"/>
                          </a:solidFill>
                        </a:rPr>
                        <a:t>www.jankowskimichal.pl</a:t>
                      </a:r>
                      <a:endParaRPr lang="en-GB" sz="12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955139"/>
                  </a:ext>
                </a:extLst>
              </a:tr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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>
                          <a:solidFill>
                            <a:schemeClr val="tx2"/>
                          </a:solidFill>
                        </a:rPr>
                        <a:t>mail@jankowskimichal.pl</a:t>
                      </a:r>
                      <a:endParaRPr lang="en-GB" sz="12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475347"/>
                  </a:ext>
                </a:extLst>
              </a:tr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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 dirty="0">
                          <a:solidFill>
                            <a:schemeClr val="tx2"/>
                          </a:solidFill>
                        </a:rPr>
                        <a:t>@JankowskiMichal</a:t>
                      </a:r>
                      <a:endParaRPr lang="en-GB" sz="12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819641"/>
                  </a:ext>
                </a:extLst>
              </a:tr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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 dirty="0">
                          <a:solidFill>
                            <a:schemeClr val="tx2"/>
                          </a:solidFill>
                        </a:rPr>
                        <a:t>github.com/</a:t>
                      </a:r>
                      <a:r>
                        <a:rPr lang="en-GB" sz="1900" b="0" i="1" dirty="0" err="1">
                          <a:solidFill>
                            <a:schemeClr val="tx2"/>
                          </a:solidFill>
                        </a:rPr>
                        <a:t>MichalJankowskii</a:t>
                      </a:r>
                      <a:endParaRPr lang="en-GB" sz="1900" b="0" i="1" dirty="0">
                        <a:solidFill>
                          <a:schemeClr val="tx2"/>
                        </a:solidFill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550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73CFB0D-BA39-450E-A48A-ABA18C71CB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83" y="5156200"/>
            <a:ext cx="1526035" cy="6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1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65E5A6-2027-4280-B0C9-77CB55120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46662"/>
            <a:ext cx="10515600" cy="522121"/>
          </a:xfrm>
        </p:spPr>
        <p:txBody>
          <a:bodyPr/>
          <a:lstStyle/>
          <a:p>
            <a:pPr marL="0" indent="0">
              <a:buNone/>
            </a:pPr>
            <a:r>
              <a:rPr lang="pl-PL" dirty="0">
                <a:hlinkClick r:id="rId2"/>
              </a:rPr>
              <a:t>https://nordcloud.com/open-positions/?country-positions=poland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80DBBB8-457E-4A5C-83B5-60C13C29F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87" y="175251"/>
            <a:ext cx="8356825" cy="608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0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braz 6">
            <a:extLst>
              <a:ext uri="{FF2B5EF4-FFF2-40B4-BE49-F238E27FC236}">
                <a16:creationId xmlns:a16="http://schemas.microsoft.com/office/drawing/2014/main" id="{1AA8C45D-6574-497E-8AB7-03B3837F0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541" y="3269164"/>
            <a:ext cx="4141760" cy="90083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0D3292D-1BD9-4B2A-B51C-35A09EA34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99" y="379128"/>
            <a:ext cx="4504762" cy="12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EA4156-F0AE-40C2-9889-2383BC73F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99" y="1936941"/>
            <a:ext cx="4533333" cy="13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787496-1E8D-43FD-954B-8694A610B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99" y="5071615"/>
            <a:ext cx="4533333" cy="152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76D0F31-B76E-4E8E-9EC7-F710D28FA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99" y="3513802"/>
            <a:ext cx="4514286" cy="12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164E22D-88F3-4892-BFAC-441347754460}"/>
              </a:ext>
            </a:extLst>
          </p:cNvPr>
          <p:cNvSpPr/>
          <p:nvPr/>
        </p:nvSpPr>
        <p:spPr>
          <a:xfrm>
            <a:off x="7213431" y="4585268"/>
            <a:ext cx="50799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4000" dirty="0">
                <a:hlinkClick r:id="rId8"/>
              </a:rPr>
              <a:t>joinus.objectivity.co.uk/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98562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ECBCF25-C74B-4CB6-BD3A-D9DC6DDB3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16" y="621215"/>
            <a:ext cx="5910554" cy="789863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3BFD275-A0D4-4909-AEF9-45798FC85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0" y="486272"/>
            <a:ext cx="4952870" cy="1075220"/>
          </a:xfrm>
          <a:prstGeom prst="rect">
            <a:avLst/>
          </a:prstGeom>
        </p:spPr>
      </p:pic>
      <p:pic>
        <p:nvPicPr>
          <p:cNvPr id="1026" name="Picture 2" descr="Image result for chmurowisko logo">
            <a:extLst>
              <a:ext uri="{FF2B5EF4-FFF2-40B4-BE49-F238E27FC236}">
                <a16:creationId xmlns:a16="http://schemas.microsoft.com/office/drawing/2014/main" id="{A78BE597-F0EB-4487-9881-2CBBA2563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8" y="1970221"/>
            <a:ext cx="5274365" cy="157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B79C238-BBAA-44A7-BFEA-BAB434DD1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236" y="3957139"/>
            <a:ext cx="4253528" cy="982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C441E8-6B14-4AEF-8583-C6A583473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617" y="5348054"/>
            <a:ext cx="6928767" cy="9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3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A0551320-BF4C-42B9-90A1-B2B0F4AA835A}"/>
              </a:ext>
            </a:extLst>
          </p:cNvPr>
          <p:cNvGrpSpPr/>
          <p:nvPr/>
        </p:nvGrpSpPr>
        <p:grpSpPr>
          <a:xfrm>
            <a:off x="1810944" y="1519533"/>
            <a:ext cx="8570111" cy="4657430"/>
            <a:chOff x="1236326" y="2321061"/>
            <a:chExt cx="3154960" cy="171456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7DF361-1B0D-4207-A922-7AA21328C685}"/>
                </a:ext>
              </a:extLst>
            </p:cNvPr>
            <p:cNvSpPr txBox="1">
              <a:spLocks/>
            </p:cNvSpPr>
            <p:nvPr/>
          </p:nvSpPr>
          <p:spPr>
            <a:xfrm>
              <a:off x="1236326" y="3289005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5400" dirty="0" err="1"/>
                <a:t>CloudPoland</a:t>
              </a:r>
              <a:endParaRPr lang="pl-PL" sz="5400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pl-PL" b="1" dirty="0"/>
                <a:t>Rejestracja: </a:t>
              </a:r>
              <a:r>
                <a:rPr lang="en-US" dirty="0">
                  <a:solidFill>
                    <a:srgbClr val="FFFFFF"/>
                  </a:solidFill>
                  <a:hlinkClick r:id="rId2"/>
                </a:rPr>
                <a:t>http://slack.justcloud.pl</a:t>
              </a:r>
              <a:endParaRPr lang="pl-PL" dirty="0">
                <a:solidFill>
                  <a:srgbClr val="FFFFFF"/>
                </a:solidFill>
                <a:hlinkClick r:id="rId2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dirty="0">
                <a:solidFill>
                  <a:srgbClr val="FFFFFF"/>
                </a:solidFill>
                <a:hlinkClick r:id="rId2"/>
              </a:endParaRP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8E1ADFA-6938-438C-9CF2-76F61B7F4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206" y="2321061"/>
              <a:ext cx="2743200" cy="821863"/>
            </a:xfrm>
            <a:prstGeom prst="rect">
              <a:avLst/>
            </a:prstGeom>
          </p:spPr>
        </p:pic>
      </p:grp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46DB434-6C1E-415A-88F9-162FFDE762F2}"/>
              </a:ext>
            </a:extLst>
          </p:cNvPr>
          <p:cNvSpPr txBox="1"/>
          <p:nvPr/>
        </p:nvSpPr>
        <p:spPr>
          <a:xfrm>
            <a:off x="1133711" y="541421"/>
            <a:ext cx="9924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/>
              <a:t>Następna rejestracja na warsztaty będzie udostępniona wcześniej na </a:t>
            </a:r>
            <a:r>
              <a:rPr lang="pl-PL" sz="2400" b="1" dirty="0" err="1"/>
              <a:t>Slack’u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146945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72E6AE-8EDB-4A42-B692-A819E3C5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książka, wewnątrz&#10;&#10;Opis wygenerowany przy wysokim poziomie pewności">
            <a:extLst>
              <a:ext uri="{FF2B5EF4-FFF2-40B4-BE49-F238E27FC236}">
                <a16:creationId xmlns:a16="http://schemas.microsoft.com/office/drawing/2014/main" id="{3FD3F374-0894-49FD-A445-ECF141C4A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632A5F5-D4D5-444F-8855-45814DA1B493}"/>
              </a:ext>
            </a:extLst>
          </p:cNvPr>
          <p:cNvSpPr/>
          <p:nvPr/>
        </p:nvSpPr>
        <p:spPr>
          <a:xfrm>
            <a:off x="8338126" y="5415380"/>
            <a:ext cx="385387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80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Stickers</a:t>
            </a:r>
            <a:endParaRPr lang="pl-PL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46375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i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RTFOLIO">
  <a:themeElements>
    <a:clrScheme name="SIMPLICITY - Bright Blu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00B0F0"/>
      </a:accent1>
      <a:accent2>
        <a:srgbClr val="C0C0C8"/>
      </a:accent2>
      <a:accent3>
        <a:srgbClr val="00B0F0"/>
      </a:accent3>
      <a:accent4>
        <a:srgbClr val="00B0F0"/>
      </a:accent4>
      <a:accent5>
        <a:srgbClr val="00B0F0"/>
      </a:accent5>
      <a:accent6>
        <a:srgbClr val="00B0F0"/>
      </a:accent6>
      <a:hlink>
        <a:srgbClr val="0084B4"/>
      </a:hlink>
      <a:folHlink>
        <a:srgbClr val="5CD3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118</Words>
  <Application>Microsoft Office PowerPoint</Application>
  <PresentationFormat>Widescreen</PresentationFormat>
  <Paragraphs>35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FontAwesome</vt:lpstr>
      <vt:lpstr>Roboto</vt:lpstr>
      <vt:lpstr>Roboto Condensed</vt:lpstr>
      <vt:lpstr>Segoe UI Light</vt:lpstr>
      <vt:lpstr>Motyw pakietu Office</vt:lpstr>
      <vt:lpstr>PORTFOLIO</vt:lpstr>
      <vt:lpstr>[WRO] #3 Workshop  Microsoft Azure User Group Poland we Wrocławiu</vt:lpstr>
      <vt:lpstr>PowerPoint Presentation</vt:lpstr>
      <vt:lpstr>About Me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[WRO] #3 Workshop  Microsoft Azure User Group Poland we Wrocławiu</dc:title>
  <dc:creator>Michal Jankowski</dc:creator>
  <cp:lastModifiedBy>Michal Jankowski</cp:lastModifiedBy>
  <cp:revision>3</cp:revision>
  <dcterms:created xsi:type="dcterms:W3CDTF">2019-08-09T14:48:01Z</dcterms:created>
  <dcterms:modified xsi:type="dcterms:W3CDTF">2019-08-09T14:57:56Z</dcterms:modified>
</cp:coreProperties>
</file>